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F23C-6DD2-E383-8A7F-0E3A02A12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320CA-51C0-FF1C-D6DB-F7C84B382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6289-665F-B0F2-6D88-AA3D1A97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B5E18-3A06-9F5B-A226-E46E3F9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2956-39EF-85A5-EEAC-B10A487A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984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C755-8F18-6B23-04CF-BC6CB5BE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8F97-DF48-DED2-AD6B-F15A92E22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426E-21EC-EB92-7028-F9DFE486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9258-9BFD-1289-D32C-7DE307A8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123D-87D3-B66B-C1D9-34DF34EA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920A4-A398-25BA-F07A-5D283F8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9B36-C594-1AAA-61D8-E517DB0A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4E04D-6F95-B77B-419D-2687C5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8950-BC65-CD4E-4D48-EC03A41E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8368-4EFE-0F10-10D9-7C99931D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39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6B1-15EE-382E-9E91-A28AEA46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A947-7597-A7C9-2649-AF273D7E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E534-3997-48E5-07D6-2DD819A0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0FBC-77B8-C55F-339C-58B0F878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E0E07-C823-E704-0D8B-4270757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80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91F8-CF7B-894B-ECEA-4EA2800C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2486-F039-D854-E668-66409526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39E2-887C-5959-28D1-B90C5947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5F1DB-0E73-0695-AC8B-AA6A33E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B310-AAB8-2E26-56B9-E0C3EA97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5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E7E5-A563-A06F-F49A-D4F81A47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94B-6753-FDB1-951B-5257C5DB4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EF87B-1581-4E5B-1EFF-BF2ABB1A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70C3A-0E18-2D3A-EF38-41130192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25AA-5329-28B6-2916-5ADC427B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3A15-C904-9D5A-13FF-BF250C40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649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B5C0-E750-7869-54E9-461511DC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2A4D-E2F7-15F3-1A2C-84FABCA3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3EB6C-E40C-4E93-A097-DB1311DFB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40B44-3752-2810-35A9-99894B3B4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8EF38-16BF-53D0-A09C-9B39F74B3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CFFA8-F354-0916-19A2-F991D99A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7128D-F609-AB3F-FF92-ECA65B86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8329-BD3E-7C81-0AC2-963D0DDA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83A6-D7A7-6C2E-FF91-105B632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102A-AD90-08E6-3236-6E648FE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30B1-1C85-C15F-A924-92D2001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78935-5149-E9C9-21ED-463663C3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9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F753-E9B7-9A45-E77E-0B23CC96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9743F-5537-3070-ADD4-CE94B7DC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EFCA-4FFF-D393-B246-F031DC43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6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5CD-22C9-5956-0B13-065B20E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9AEB-F738-FE79-B88D-26628561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F1708-C084-8377-5907-EEB72C32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4CBCE-59EB-DA0B-0932-176BC040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E565-75A3-8768-E2DC-E231333F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46F27-F831-4E6D-D0F2-93407CD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2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D0A0-6CC7-D5A0-038F-19FD81DB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D0816-6FF8-4789-CFB8-A129FA130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C42FB-E5A0-26E1-E904-D11092390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6EBFE-00F5-60AF-33F5-8CCAD98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00F70-6186-511C-0242-C0244817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1F898-BD20-0F47-094F-A67320EF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898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AB70E-0B7B-875C-4A3C-B5AA9DFA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F9E85-6C3C-3987-BF8F-95FFA94A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321A-C7FA-6A4F-CDEC-DF5C81C4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CA05-DC60-A29E-06F3-7002937B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B62-75BF-11BE-BA34-2A6F00293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88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446A-772C-B2AC-1DD3-89D485719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Space Flight</a:t>
            </a:r>
          </a:p>
        </p:txBody>
      </p:sp>
    </p:spTree>
    <p:extLst>
      <p:ext uri="{BB962C8B-B14F-4D97-AF65-F5344CB8AC3E}">
        <p14:creationId xmlns:p14="http://schemas.microsoft.com/office/powerpoint/2010/main" val="220985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65A2D-413E-2328-50E2-D5516000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19012-0206-725F-581F-B3638C7D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8" y="1644097"/>
            <a:ext cx="7231434" cy="367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2B7E-1B39-4D20-89CF-E35CA0C4270B}"/>
              </a:ext>
            </a:extLst>
          </p:cNvPr>
          <p:cNvSpPr txBox="1"/>
          <p:nvPr/>
        </p:nvSpPr>
        <p:spPr>
          <a:xfrm>
            <a:off x="2004847" y="5434053"/>
            <a:ext cx="834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1.0. Game Design Sketch. Shows the planned view during gameplay. A is the player, B are the borders that mark the play area (the players cannot got outside of these), C are just a visualisation of the player movement during gameplay, and D are the obstacles to avoid.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C3214-80C7-B5FC-76B0-C6D5D1692482}"/>
              </a:ext>
            </a:extLst>
          </p:cNvPr>
          <p:cNvSpPr txBox="1"/>
          <p:nvPr/>
        </p:nvSpPr>
        <p:spPr>
          <a:xfrm>
            <a:off x="5069534" y="1994624"/>
            <a:ext cx="163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Score: 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6F944C-8864-6916-2568-D540DF896E14}"/>
              </a:ext>
            </a:extLst>
          </p:cNvPr>
          <p:cNvSpPr txBox="1"/>
          <p:nvPr/>
        </p:nvSpPr>
        <p:spPr>
          <a:xfrm>
            <a:off x="4833583" y="1690688"/>
            <a:ext cx="25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High Score: 378</a:t>
            </a:r>
          </a:p>
        </p:txBody>
      </p:sp>
    </p:spTree>
    <p:extLst>
      <p:ext uri="{BB962C8B-B14F-4D97-AF65-F5344CB8AC3E}">
        <p14:creationId xmlns:p14="http://schemas.microsoft.com/office/powerpoint/2010/main" val="34649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195F-FE24-4F58-286F-3AF886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3FC34-EA38-0C91-8824-9ACDF26A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3" y="1690688"/>
            <a:ext cx="3067785" cy="308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219F3-C90D-B342-BA89-914EBFCE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68" y="1665844"/>
            <a:ext cx="2531328" cy="3111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7BE42-8DAA-E248-B71F-F276FB226EFF}"/>
              </a:ext>
            </a:extLst>
          </p:cNvPr>
          <p:cNvSpPr txBox="1"/>
          <p:nvPr/>
        </p:nvSpPr>
        <p:spPr>
          <a:xfrm>
            <a:off x="1685923" y="5192156"/>
            <a:ext cx="834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1.1. Main and Options Menus. These show the initial design of the menus that I wanted to go for.</a:t>
            </a:r>
          </a:p>
        </p:txBody>
      </p:sp>
    </p:spTree>
    <p:extLst>
      <p:ext uri="{BB962C8B-B14F-4D97-AF65-F5344CB8AC3E}">
        <p14:creationId xmlns:p14="http://schemas.microsoft.com/office/powerpoint/2010/main" val="6093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1AA7-E2D2-2FEE-998C-2F6C26C8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- Early Development</a:t>
            </a:r>
          </a:p>
        </p:txBody>
      </p:sp>
      <p:pic>
        <p:nvPicPr>
          <p:cNvPr id="7" name="Picture 6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E6415073-95C0-4ED4-62A8-2275153E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2" y="2026365"/>
            <a:ext cx="5512398" cy="2723436"/>
          </a:xfrm>
          <a:prstGeom prst="rect">
            <a:avLst/>
          </a:prstGeom>
        </p:spPr>
      </p:pic>
      <p:pic>
        <p:nvPicPr>
          <p:cNvPr id="9" name="Picture 8" descr="A video game screen shot of a bowling alley&#10;&#10;Description automatically generated">
            <a:extLst>
              <a:ext uri="{FF2B5EF4-FFF2-40B4-BE49-F238E27FC236}">
                <a16:creationId xmlns:a16="http://schemas.microsoft.com/office/drawing/2014/main" id="{111EFDA2-636D-488E-9D55-F32DD5F41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85" y="2026365"/>
            <a:ext cx="5591908" cy="27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C21-9BEC-8563-19DF-73DC3250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- The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00518-0A13-B80E-10EE-08B974CC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0" y="1859110"/>
            <a:ext cx="5814046" cy="2870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387A6-1FB6-A474-AF95-5030677C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6" y="1859110"/>
            <a:ext cx="5833196" cy="28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BDBC-EE69-A8D0-DEE2-34C8BAF7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– Final Product</a:t>
            </a:r>
            <a:endParaRPr lang="en-GB" dirty="0"/>
          </a:p>
        </p:txBody>
      </p:sp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458A55E-45BA-E524-1A73-F16F727C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0" y="2085356"/>
            <a:ext cx="5838672" cy="285222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A9BFA1-5E78-7D68-6A33-B493A0FA1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87" y="2085356"/>
            <a:ext cx="5838673" cy="28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0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6BEF-3B60-F185-42DB-E94C3072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Github Repo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A4A974-659C-A503-B0A0-B753C62B9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4" y="1486722"/>
            <a:ext cx="11206552" cy="46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115A-D372-D06D-22DA-96A60E7B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Target Platform + Frameworks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C408-5818-E89D-B169-2A75B52E4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Testing on different devices through Unity simulator to ensure that the UI works on different screen sizes etc.</a:t>
            </a:r>
          </a:p>
          <a:p>
            <a:r>
              <a:rPr lang="pl-PL" dirty="0"/>
              <a:t>Monetization strategy through the use of Unity Ads framework – interstitial ad and banner ad</a:t>
            </a:r>
          </a:p>
          <a:p>
            <a:r>
              <a:rPr lang="pl-PL" dirty="0"/>
              <a:t>Looking into content guidelines – the game targeted towards kids however it does not contain prohibited content</a:t>
            </a:r>
          </a:p>
          <a:p>
            <a:r>
              <a:rPr lang="pl-PL" dirty="0"/>
              <a:t>Using accelerometer instead of gyroscope for battery consumption consideration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02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D60C-E767-46F1-AE71-390F2AE1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Improvements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9507-8075-D3E6-1500-156CF94B0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Add pause and game over screens</a:t>
            </a:r>
          </a:p>
          <a:p>
            <a:r>
              <a:rPr lang="pl-PL" dirty="0"/>
              <a:t>Add audio to the game</a:t>
            </a:r>
          </a:p>
          <a:p>
            <a:r>
              <a:rPr lang="pl-PL" dirty="0"/>
              <a:t>Improve the UI by making it more visually appealing (e.g. Add a progress bar, play around with the fonts)</a:t>
            </a:r>
          </a:p>
          <a:p>
            <a:r>
              <a:rPr lang="pl-PL" dirty="0"/>
              <a:t>Add vibrations to the game (e.g. When a button is clicked or player collides with an obstacle)</a:t>
            </a:r>
          </a:p>
          <a:p>
            <a:r>
              <a:rPr lang="pl-PL" dirty="0"/>
              <a:t>Add rewarded ads (make the most out of Unity Ads, increase player satisfaction)</a:t>
            </a:r>
          </a:p>
          <a:p>
            <a:r>
              <a:rPr lang="pl-PL" dirty="0"/>
              <a:t>Add animation to the player when they move left and right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39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259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Space Flight</vt:lpstr>
      <vt:lpstr>Design and Planning</vt:lpstr>
      <vt:lpstr>Design and Planning</vt:lpstr>
      <vt:lpstr>Evolution - Early Development</vt:lpstr>
      <vt:lpstr>Evolution - The Prototype</vt:lpstr>
      <vt:lpstr>Evolution – Final Product</vt:lpstr>
      <vt:lpstr>Github Repo</vt:lpstr>
      <vt:lpstr>Target Platform + Frameworks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Flight</dc:title>
  <dc:creator>Krystian Walus</dc:creator>
  <cp:lastModifiedBy>Krystian Walus</cp:lastModifiedBy>
  <cp:revision>14</cp:revision>
  <dcterms:created xsi:type="dcterms:W3CDTF">2023-12-13T19:43:18Z</dcterms:created>
  <dcterms:modified xsi:type="dcterms:W3CDTF">2024-01-10T17:14:08Z</dcterms:modified>
</cp:coreProperties>
</file>